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6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177FDB10-DEF0-4235-AE35-F8ACA50A8D9F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5B993C84-BDB5-4869-8873-BD591F22F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71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7FF1F-F698-452A-8FE3-AD51239AE2EE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9988"/>
            <a:ext cx="42132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05325"/>
            <a:ext cx="5661025" cy="36877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816D2-C92B-4BF9-B92B-1C121A34B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D816D2-C92B-4BF9-B92B-1C121A34B28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4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6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107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99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12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45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63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6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6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5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8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4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0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9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09B7E-B681-4E85-9AEC-ADF1E1A7AE58}" type="datetimeFigureOut">
              <a:rPr lang="en-US" smtClean="0"/>
              <a:t>9/12/2016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76AE9D-4CA3-4C10-9F3A-56CE2F781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534399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Building Geography Skills </a:t>
            </a:r>
          </a:p>
          <a:p>
            <a:pPr algn="ctr"/>
            <a:r>
              <a:rPr lang="en-US" sz="9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Day 6</a:t>
            </a:r>
          </a:p>
        </p:txBody>
      </p:sp>
    </p:spTree>
    <p:extLst>
      <p:ext uri="{BB962C8B-B14F-4D97-AF65-F5344CB8AC3E}">
        <p14:creationId xmlns:p14="http://schemas.microsoft.com/office/powerpoint/2010/main" val="40069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28600"/>
            <a:ext cx="682426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is the distance between Daniel Boone’s Homestead and </a:t>
            </a:r>
            <a:r>
              <a:rPr lang="en-US" sz="5400" b="1" cap="none" spc="0" dirty="0" err="1" smtClean="0">
                <a:ln/>
                <a:solidFill>
                  <a:schemeClr val="accent4"/>
                </a:solidFill>
                <a:effectLst/>
              </a:rPr>
              <a:t>Eckley</a:t>
            </a:r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 Miner’s Village?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4876800"/>
            <a:ext cx="6096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About 50</a:t>
            </a:r>
          </a:p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miles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2290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63350"/>
            <a:ext cx="338137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3478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3716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Write an explanation about why maps use different scales?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82372" y="152400"/>
            <a:ext cx="58249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Question </a:t>
            </a:r>
            <a:r>
              <a:rPr lang="en-US" sz="5400" b="1" cap="none" spc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for </a:t>
            </a:r>
            <a:r>
              <a:rPr lang="en-US" sz="5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Y</a:t>
            </a:r>
            <a:r>
              <a:rPr lang="en-US" sz="5400" b="1" cap="none" spc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ou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3886200"/>
            <a:ext cx="6324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The scale depends on the size of the area shown.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  <p:pic>
        <p:nvPicPr>
          <p:cNvPr id="13314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310592"/>
            <a:ext cx="5791199" cy="339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35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6910937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Read about using a grid on pg. H14. </a:t>
            </a:r>
          </a:p>
          <a:p>
            <a:pPr algn="ctr"/>
            <a:endParaRPr lang="en-US" sz="36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Then use the map and grid on pg. H14 to answer the following questions.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246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68242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building is located in grid B3?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3733800"/>
            <a:ext cx="609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U.S. Mint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052" name="Picture 4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19400"/>
            <a:ext cx="4208261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8.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682426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squar</a:t>
            </a:r>
            <a:r>
              <a:rPr lang="en-US" sz="5400" b="1" dirty="0" smtClean="0">
                <a:ln/>
                <a:solidFill>
                  <a:schemeClr val="accent4"/>
                </a:solidFill>
              </a:rPr>
              <a:t>e is located in grid C2</a:t>
            </a:r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3429000"/>
            <a:ext cx="6096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Washington Square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5122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349" y="2915228"/>
            <a:ext cx="4312502" cy="2781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44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9.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68242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grid is Carpenters’ Hall </a:t>
            </a:r>
            <a:r>
              <a:rPr lang="en-US" sz="5400" b="1" dirty="0" smtClean="0">
                <a:ln/>
                <a:solidFill>
                  <a:schemeClr val="accent4"/>
                </a:solidFill>
              </a:rPr>
              <a:t>located in</a:t>
            </a:r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4038600"/>
            <a:ext cx="609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C3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098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409652"/>
            <a:ext cx="338137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51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68316" y="5934670"/>
            <a:ext cx="12506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10.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609600"/>
            <a:ext cx="68242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two grids is Penn’s </a:t>
            </a:r>
            <a:r>
              <a:rPr lang="en-US" sz="5400" b="1" dirty="0" smtClean="0">
                <a:ln/>
                <a:solidFill>
                  <a:schemeClr val="accent4"/>
                </a:solidFill>
              </a:rPr>
              <a:t>Landing located in</a:t>
            </a:r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4038600"/>
            <a:ext cx="609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C4 &amp; D4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076" name="Picture 4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2" y="3409652"/>
            <a:ext cx="338137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9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191491"/>
            <a:ext cx="508825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Homework </a:t>
            </a:r>
          </a:p>
          <a:p>
            <a:pPr algn="ctr"/>
            <a:r>
              <a:rPr lang="en-US" sz="72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Directions</a:t>
            </a:r>
            <a:endParaRPr lang="en-US" sz="72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6146" name="Picture 2" descr="http://www.cliparthut.com/clip-arts/301/students-working-clip-art-30186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952" y="2514600"/>
            <a:ext cx="3649448" cy="360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75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 preferRelativeResize="0">
            <a:picLocks noChangeAspect="1"/>
          </p:cNvPicPr>
          <p:nvPr/>
        </p:nvPicPr>
        <p:blipFill rotWithShape="1">
          <a:blip r:embed="rId2"/>
          <a:srcRect t="11907" b="9510"/>
          <a:stretch/>
        </p:blipFill>
        <p:spPr>
          <a:xfrm>
            <a:off x="609600" y="304800"/>
            <a:ext cx="6276983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3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 Grid Activity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 A: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Erie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Raystown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Lake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3. 1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Oil Well Drilled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Delaware Water Gap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Johnstown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Independence Hall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New Jersey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Pittsburgh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 B: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1. E-3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B-2 &amp; C-2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F-3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D-3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B-4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F-2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D-2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E-2 or E-3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6400" y="914400"/>
            <a:ext cx="24384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676400" y="4038600"/>
            <a:ext cx="1524000" cy="2622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9137" y="152400"/>
            <a:ext cx="786907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Think About a Time</a:t>
            </a:r>
            <a:endParaRPr lang="en-US" sz="6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839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Have you or your parents ever used a map or GPS (which is just an electronic map)?  Where were you and what did you use the map or GPS for?  Write three lines describing your experience.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445" y="5257532"/>
            <a:ext cx="43260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ookman Old Style" panose="02050604050505020204" pitchFamily="18" charset="0"/>
              </a:rPr>
              <a:t>Share with a partner.</a:t>
            </a:r>
            <a:endParaRPr lang="en-US" sz="4000" dirty="0">
              <a:latin typeface="Bookman Old Style" panose="02050604050505020204" pitchFamily="18" charset="0"/>
            </a:endParaRPr>
          </a:p>
        </p:txBody>
      </p:sp>
      <p:pic>
        <p:nvPicPr>
          <p:cNvPr id="1026" name="Picture 2" descr="http://www.smart-traveler.info/sitebuildercontent/sitebuilderpictures/map_of_pennsylvani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907042"/>
            <a:ext cx="3054214" cy="1840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45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412" y="609600"/>
            <a:ext cx="739481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Use the map on pg. H12 to help you complete the following activity.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39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28600"/>
            <a:ext cx="682426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Which city on the map is located farthest west in Pennsylvania?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6600" y="4648200"/>
            <a:ext cx="14798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Erie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7172" name="Picture 4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858" y="4019252"/>
            <a:ext cx="3381375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01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28600"/>
            <a:ext cx="682426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Which city is located farthest southeast in Pennsylvania?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29279" y="4648200"/>
            <a:ext cx="41745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Philadelphia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8194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279" y="3772232"/>
            <a:ext cx="4147245" cy="267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77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28600"/>
            <a:ext cx="68242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does the large black circle on this </a:t>
            </a:r>
            <a:r>
              <a:rPr lang="en-US" sz="5400" b="1" cap="none" spc="0" smtClean="0">
                <a:ln/>
                <a:solidFill>
                  <a:schemeClr val="accent4"/>
                </a:solidFill>
                <a:effectLst/>
              </a:rPr>
              <a:t>map stand for?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3644920"/>
            <a:ext cx="59436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 population of more than 1,490,000 people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9218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339837"/>
            <a:ext cx="5791200" cy="319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304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412" y="609600"/>
            <a:ext cx="739481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Use the map on pg. H13 to help you complete the following activity.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71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228600"/>
            <a:ext cx="68242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On the map, 50 miles is equal to what length?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3644920"/>
            <a:ext cx="609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About 1 inch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0242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02467"/>
            <a:ext cx="4572000" cy="294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30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88661" y="5934670"/>
            <a:ext cx="845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5.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228600"/>
            <a:ext cx="68242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4"/>
                </a:solidFill>
                <a:effectLst/>
              </a:rPr>
              <a:t>What is the distance between Pittsburgh and Harrisburg?</a:t>
            </a:r>
            <a:endParaRPr lang="en-US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90600" y="3644920"/>
            <a:ext cx="6096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About 150 miles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11266" name="Picture 2" descr="http://www.enchantedlearning.com/usa/states/pennsylvania/ma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47846"/>
            <a:ext cx="5334000" cy="3440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8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445</TotalTime>
  <Words>326</Words>
  <Application>Microsoft Office PowerPoint</Application>
  <PresentationFormat>On-screen Show (4:3)</PresentationFormat>
  <Paragraphs>67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Bloomsburg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Runkle</dc:creator>
  <cp:lastModifiedBy>Michael Runkle</cp:lastModifiedBy>
  <cp:revision>39</cp:revision>
  <cp:lastPrinted>2015-08-20T18:53:40Z</cp:lastPrinted>
  <dcterms:created xsi:type="dcterms:W3CDTF">2011-09-28T12:22:26Z</dcterms:created>
  <dcterms:modified xsi:type="dcterms:W3CDTF">2016-09-12T13:20:10Z</dcterms:modified>
</cp:coreProperties>
</file>